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EC19F3-397C-9F2A-4531-B2A639833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C6E708-21DF-BE59-E0BC-F208F946D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F8FD4D-EBD2-DA0A-31BF-91616AB7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6DD9E0-762B-6E67-04D3-8D938E51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15E865-0F53-02A6-637A-336649E5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5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BA98D5-0D89-D4B4-507B-B7B6DA895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29941A3-087D-9FFD-5743-27597CDF8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560170-BD1B-02DA-DF0B-46C28D36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B450765-38A5-9C7F-010A-DC9B6BF2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6E105ED-6571-8E37-BA7E-35BBF936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70F3856-0920-68A3-106A-CF0DA82D34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EF5FEFF-BF67-317F-A8C5-EF9D55BB9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CED0A6-A3F6-23EC-6812-AA9CF529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21628DF-ED77-7663-A01F-E93EE8DF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0A71FA-AE9E-CC07-F030-B9D0E7B4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8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CDE18D-E46B-E9A5-B960-199229A4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AEDB9B-9211-A33F-4AAD-35B39D07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187A67-5911-B80A-B7A5-5F99836B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F94F9A-D1F1-E04E-6A7B-741678B59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ACBF3F-D5C2-6DCC-66AC-F6B6BA83B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4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08298E-FDED-9264-9316-76D89261D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7B88822-BB35-24CA-346F-4C469A9B2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EBAC56-61A5-4CF4-B321-001874610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3F4737-D994-D3DF-016E-D591776C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58BC12-7AA1-0CA3-DB50-F90C3DDFF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1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F8A4CF-73B4-6CF0-4577-255DF502F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93C73B-AFB0-5A76-C901-807CD0854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EB26F54-D6B5-44A5-E603-A55A2AAD2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C8C986-FEA2-C916-7759-1B4E96B9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96CCAE-1719-CB05-7491-2E8B4E03E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A72788-15FF-74FF-502A-F98237EC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8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BF41EF-9F16-ADD4-F12F-7C3295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98D2005-AC03-D12F-5DBA-F677E0105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5C8D81-CB34-05AD-35AB-E6F1707DC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10CB12B-F698-82B2-AA6B-027F908430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0DE3B09-760D-7A35-41DD-DF6FFB977B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1861C57-30ED-63BB-F170-48A43835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2AC2046-E92B-39BD-73F9-A250DDD69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60BECD6-9738-A2B3-302B-438F28D8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3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386EB3-B9AE-B01F-0D43-6A89A41B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05DF6C1-084C-6444-5FB7-CC023FFE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45060C7-34BF-C3F7-0198-548D395C7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8C63595-ECD3-6253-DFE0-640F5AE79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4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2409C5B-F7B7-F90D-4C20-A90F58E85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32DE1AE-3B5E-008E-75B7-9BC4D92B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EB99736-6D8E-8852-88D3-9A95E4EF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2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B85DED-C934-A075-203D-E28D2037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503A46-F495-2964-CCBE-E6FBA9E3A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05A5683-6243-B241-1AA3-4AE1F3B28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FDABD94-23F7-6F35-596E-2B2B3788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FC361B8-23B4-CF85-9ADB-2FDDA764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3CF070D-A072-B3CE-B34C-50843FCF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3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CF32D0-D462-B363-0709-408E6C405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03F9EEA-A4D0-198B-2D63-A25E716811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049CF95-C9C4-C31A-F93B-1E6756D9A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1FC2746-7A6B-EC84-02B8-0B0D00A70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32A8F9-A037-FAC0-9F74-F0750299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F1F0FE1-1C2A-8A64-C903-5AF40D36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9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1B24D4B-C52B-6062-436D-ACF59C23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37C9D0-81AB-C2BC-AF47-C1D54D914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30D753A-0F00-8EB7-DE45-533EB53D3A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C37317D-A50C-8D06-6088-8B3BA948A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783135A-F177-C27D-ABA0-3DC219FE9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2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0E5F1B-DFB3-27B7-5E09-259575FFE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B75D8C7-EC21-F785-008D-8D8D571FF0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22FAED97-B29F-ED97-E873-9ADDE9B9B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549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Muge Arbak - Dekon Congress &amp; Tourism</dc:creator>
  <cp:lastModifiedBy>Leto Atreides</cp:lastModifiedBy>
  <cp:revision>5</cp:revision>
  <dcterms:created xsi:type="dcterms:W3CDTF">2025-05-06T14:01:05Z</dcterms:created>
  <dcterms:modified xsi:type="dcterms:W3CDTF">2025-05-22T10:14:34Z</dcterms:modified>
</cp:coreProperties>
</file>